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696" r:id="rId2"/>
    <p:sldMasterId id="2147483684" r:id="rId3"/>
    <p:sldMasterId id="2147483672" r:id="rId4"/>
    <p:sldMasterId id="2147483660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21401088" cy="30276800"/>
  <p:notesSz cx="42130663" cy="29603700"/>
  <p:defaultTextStyle>
    <a:defPPr>
      <a:defRPr lang="en-GB"/>
    </a:defPPr>
    <a:lvl1pPr algn="l" defTabSz="317674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525340" indent="-202054" algn="l" defTabSz="317674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808215" indent="-161643" algn="l" defTabSz="317674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131501" indent="-161643" algn="l" defTabSz="317674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1454788" indent="-161643" algn="l" defTabSz="317674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1616431" algn="l" defTabSz="646572" rtl="0" eaLnBrk="1" latinLnBrk="0" hangingPunct="1">
      <a:defRPr sz="17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1939717" algn="l" defTabSz="646572" rtl="0" eaLnBrk="1" latinLnBrk="0" hangingPunct="1">
      <a:defRPr sz="17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2263003" algn="l" defTabSz="646572" rtl="0" eaLnBrk="1" latinLnBrk="0" hangingPunct="1">
      <a:defRPr sz="17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2586289" algn="l" defTabSz="646572" rtl="0" eaLnBrk="1" latinLnBrk="0" hangingPunct="1">
      <a:defRPr sz="17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8">
          <p15:clr>
            <a:srgbClr val="A4A3A4"/>
          </p15:clr>
        </p15:guide>
        <p15:guide id="2" pos="20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9326" userDrawn="1">
          <p15:clr>
            <a:srgbClr val="A4A3A4"/>
          </p15:clr>
        </p15:guide>
        <p15:guide id="2" pos="132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BCFE"/>
    <a:srgbClr val="00DA63"/>
    <a:srgbClr val="00F26D"/>
    <a:srgbClr val="00C85A"/>
    <a:srgbClr val="B842AA"/>
    <a:srgbClr val="FD8807"/>
    <a:srgbClr val="44A9C4"/>
    <a:srgbClr val="DDDDDD"/>
    <a:srgbClr val="FF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688" autoAdjust="0"/>
  </p:normalViewPr>
  <p:slideViewPr>
    <p:cSldViewPr>
      <p:cViewPr>
        <p:scale>
          <a:sx n="50" d="100"/>
          <a:sy n="50" d="100"/>
        </p:scale>
        <p:origin x="2010" y="426"/>
      </p:cViewPr>
      <p:guideLst>
        <p:guide orient="horz" pos="1528"/>
        <p:guide pos="2036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84" y="-84"/>
      </p:cViewPr>
      <p:guideLst>
        <p:guide orient="horz" pos="9326"/>
        <p:guide pos="132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9" y="9"/>
            <a:ext cx="18256616" cy="1480184"/>
          </a:xfrm>
          <a:prstGeom prst="rect">
            <a:avLst/>
          </a:prstGeom>
        </p:spPr>
        <p:txBody>
          <a:bodyPr vert="horz" lIns="393373" tIns="196691" rIns="393373" bIns="196691" rtlCol="0"/>
          <a:lstStyle>
            <a:lvl1pPr algn="l">
              <a:defRPr sz="5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23864311" y="9"/>
            <a:ext cx="18256616" cy="1480184"/>
          </a:xfrm>
          <a:prstGeom prst="rect">
            <a:avLst/>
          </a:prstGeom>
        </p:spPr>
        <p:txBody>
          <a:bodyPr vert="horz" lIns="393373" tIns="196691" rIns="393373" bIns="196691" rtlCol="0"/>
          <a:lstStyle>
            <a:lvl1pPr algn="r">
              <a:defRPr sz="5100"/>
            </a:lvl1pPr>
          </a:lstStyle>
          <a:p>
            <a:fld id="{26908623-2297-4709-BAFC-489DAF9F6B76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9" y="28118384"/>
            <a:ext cx="18256616" cy="1480184"/>
          </a:xfrm>
          <a:prstGeom prst="rect">
            <a:avLst/>
          </a:prstGeom>
        </p:spPr>
        <p:txBody>
          <a:bodyPr vert="horz" lIns="393373" tIns="196691" rIns="393373" bIns="196691" rtlCol="0" anchor="b"/>
          <a:lstStyle>
            <a:lvl1pPr algn="l">
              <a:defRPr sz="5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23864311" y="28118384"/>
            <a:ext cx="18256616" cy="1480184"/>
          </a:xfrm>
          <a:prstGeom prst="rect">
            <a:avLst/>
          </a:prstGeom>
        </p:spPr>
        <p:txBody>
          <a:bodyPr vert="horz" lIns="393373" tIns="196691" rIns="393373" bIns="196691" rtlCol="0" anchor="b"/>
          <a:lstStyle>
            <a:lvl1pPr algn="r">
              <a:defRPr sz="5100"/>
            </a:lvl1pPr>
          </a:lstStyle>
          <a:p>
            <a:fld id="{4073D9F1-237D-49BB-BB19-D68A2F78AF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065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4" y="6"/>
            <a:ext cx="42130663" cy="29603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93373" tIns="196691" rIns="393373" bIns="196691" anchor="ctr"/>
          <a:lstStyle/>
          <a:p>
            <a:pPr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" y="6"/>
            <a:ext cx="42130663" cy="29603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93373" tIns="196691" rIns="393373" bIns="196691" anchor="ctr"/>
          <a:lstStyle/>
          <a:p>
            <a:pPr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" y="6"/>
            <a:ext cx="42130663" cy="29603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93373" tIns="196691" rIns="393373" bIns="196691" anchor="ctr"/>
          <a:lstStyle/>
          <a:p>
            <a:pPr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3117175" y="-30464125"/>
            <a:ext cx="46234350" cy="654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4213068" y="14061769"/>
            <a:ext cx="33665525" cy="1330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825662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1767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525340" indent="-202054" algn="l" defTabSz="31767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808215" indent="-161643" algn="l" defTabSz="31767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131501" indent="-161643" algn="l" defTabSz="31767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1454788" indent="-161643" algn="l" defTabSz="31767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1616431" algn="l" defTabSz="32328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717" algn="l" defTabSz="32328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3003" algn="l" defTabSz="32328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6289" algn="l" defTabSz="32328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-43886099" y="-30456862"/>
            <a:ext cx="87781969" cy="654108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93373" tIns="196691" rIns="393373" bIns="196691" anchor="ctr"/>
          <a:lstStyle/>
          <a:p>
            <a:pPr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ext Box 2"/>
          <p:cNvSpPr>
            <a:spLocks noGrp="1" noChangeArrowheads="1"/>
          </p:cNvSpPr>
          <p:nvPr>
            <p:ph type="body"/>
          </p:nvPr>
        </p:nvSpPr>
        <p:spPr>
          <a:xfrm>
            <a:off x="4213062" y="14061767"/>
            <a:ext cx="33675284" cy="1331138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53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4717" y="9405425"/>
            <a:ext cx="18191654" cy="64903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10557" y="17156816"/>
            <a:ext cx="14979975" cy="7737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24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516379" y="1212735"/>
            <a:ext cx="4814151" cy="258334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0560" y="1212735"/>
            <a:ext cx="14338089" cy="258334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7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B1DBB-AC8D-4E1A-8103-DC3E53D24A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25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4717" y="9405425"/>
            <a:ext cx="18191654" cy="64903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10557" y="17156816"/>
            <a:ext cx="14979975" cy="7737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0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91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004" y="19455396"/>
            <a:ext cx="18191654" cy="6013139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0004" y="12832522"/>
            <a:ext cx="18191654" cy="6622874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32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65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985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93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16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3971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630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8628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0559" y="7064176"/>
            <a:ext cx="9575559" cy="199820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3849" y="7064176"/>
            <a:ext cx="9576681" cy="199820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94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0560" y="6776713"/>
            <a:ext cx="9455486" cy="28252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286" indent="0">
              <a:buNone/>
              <a:defRPr sz="1400" b="1"/>
            </a:lvl2pPr>
            <a:lvl3pPr marL="646572" indent="0">
              <a:buNone/>
              <a:defRPr sz="1300" b="1"/>
            </a:lvl3pPr>
            <a:lvl4pPr marL="969858" indent="0">
              <a:buNone/>
              <a:defRPr sz="1100" b="1"/>
            </a:lvl4pPr>
            <a:lvl5pPr marL="1293144" indent="0">
              <a:buNone/>
              <a:defRPr sz="1100" b="1"/>
            </a:lvl5pPr>
            <a:lvl6pPr marL="1616431" indent="0">
              <a:buNone/>
              <a:defRPr sz="1100" b="1"/>
            </a:lvl6pPr>
            <a:lvl7pPr marL="1939717" indent="0">
              <a:buNone/>
              <a:defRPr sz="1100" b="1"/>
            </a:lvl7pPr>
            <a:lvl8pPr marL="2263003" indent="0">
              <a:buNone/>
              <a:defRPr sz="1100" b="1"/>
            </a:lvl8pPr>
            <a:lvl9pPr marL="258628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0560" y="9601933"/>
            <a:ext cx="9455486" cy="1744427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871676" y="6776713"/>
            <a:ext cx="9458852" cy="28252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286" indent="0">
              <a:buNone/>
              <a:defRPr sz="1400" b="1"/>
            </a:lvl2pPr>
            <a:lvl3pPr marL="646572" indent="0">
              <a:buNone/>
              <a:defRPr sz="1300" b="1"/>
            </a:lvl3pPr>
            <a:lvl4pPr marL="969858" indent="0">
              <a:buNone/>
              <a:defRPr sz="1100" b="1"/>
            </a:lvl4pPr>
            <a:lvl5pPr marL="1293144" indent="0">
              <a:buNone/>
              <a:defRPr sz="1100" b="1"/>
            </a:lvl5pPr>
            <a:lvl6pPr marL="1616431" indent="0">
              <a:buNone/>
              <a:defRPr sz="1100" b="1"/>
            </a:lvl6pPr>
            <a:lvl7pPr marL="1939717" indent="0">
              <a:buNone/>
              <a:defRPr sz="1100" b="1"/>
            </a:lvl7pPr>
            <a:lvl8pPr marL="2263003" indent="0">
              <a:buNone/>
              <a:defRPr sz="1100" b="1"/>
            </a:lvl8pPr>
            <a:lvl9pPr marL="258628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871676" y="9601933"/>
            <a:ext cx="9458852" cy="1744427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275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11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07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18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0560" y="1205996"/>
            <a:ext cx="7040555" cy="512941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971" y="1205997"/>
            <a:ext cx="11963557" cy="2584021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0560" y="6335412"/>
            <a:ext cx="7040555" cy="20710800"/>
          </a:xfrm>
        </p:spPr>
        <p:txBody>
          <a:bodyPr/>
          <a:lstStyle>
            <a:lvl1pPr marL="0" indent="0">
              <a:buNone/>
              <a:defRPr sz="1000"/>
            </a:lvl1pPr>
            <a:lvl2pPr marL="323286" indent="0">
              <a:buNone/>
              <a:defRPr sz="800"/>
            </a:lvl2pPr>
            <a:lvl3pPr marL="646572" indent="0">
              <a:buNone/>
              <a:defRPr sz="700"/>
            </a:lvl3pPr>
            <a:lvl4pPr marL="969858" indent="0">
              <a:buNone/>
              <a:defRPr sz="600"/>
            </a:lvl4pPr>
            <a:lvl5pPr marL="1293144" indent="0">
              <a:buNone/>
              <a:defRPr sz="600"/>
            </a:lvl5pPr>
            <a:lvl6pPr marL="1616431" indent="0">
              <a:buNone/>
              <a:defRPr sz="600"/>
            </a:lvl6pPr>
            <a:lvl7pPr marL="1939717" indent="0">
              <a:buNone/>
              <a:defRPr sz="600"/>
            </a:lvl7pPr>
            <a:lvl8pPr marL="2263003" indent="0">
              <a:buNone/>
              <a:defRPr sz="600"/>
            </a:lvl8pPr>
            <a:lvl9pPr marL="258628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545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4708" y="21193648"/>
            <a:ext cx="12841102" cy="250182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194708" y="2705071"/>
            <a:ext cx="12841102" cy="18166304"/>
          </a:xfrm>
        </p:spPr>
        <p:txBody>
          <a:bodyPr/>
          <a:lstStyle>
            <a:lvl1pPr marL="0" indent="0">
              <a:buNone/>
              <a:defRPr sz="2300"/>
            </a:lvl1pPr>
            <a:lvl2pPr marL="323286" indent="0">
              <a:buNone/>
              <a:defRPr sz="2000"/>
            </a:lvl2pPr>
            <a:lvl3pPr marL="646572" indent="0">
              <a:buNone/>
              <a:defRPr sz="1700"/>
            </a:lvl3pPr>
            <a:lvl4pPr marL="969858" indent="0">
              <a:buNone/>
              <a:defRPr sz="1400"/>
            </a:lvl4pPr>
            <a:lvl5pPr marL="1293144" indent="0">
              <a:buNone/>
              <a:defRPr sz="1400"/>
            </a:lvl5pPr>
            <a:lvl6pPr marL="1616431" indent="0">
              <a:buNone/>
              <a:defRPr sz="1400"/>
            </a:lvl6pPr>
            <a:lvl7pPr marL="1939717" indent="0">
              <a:buNone/>
              <a:defRPr sz="1400"/>
            </a:lvl7pPr>
            <a:lvl8pPr marL="2263003" indent="0">
              <a:buNone/>
              <a:defRPr sz="1400"/>
            </a:lvl8pPr>
            <a:lvl9pPr marL="2586289" indent="0">
              <a:buNone/>
              <a:defRPr sz="1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94708" y="23695473"/>
            <a:ext cx="12841102" cy="3553984"/>
          </a:xfrm>
        </p:spPr>
        <p:txBody>
          <a:bodyPr/>
          <a:lstStyle>
            <a:lvl1pPr marL="0" indent="0">
              <a:buNone/>
              <a:defRPr sz="1000"/>
            </a:lvl1pPr>
            <a:lvl2pPr marL="323286" indent="0">
              <a:buNone/>
              <a:defRPr sz="800"/>
            </a:lvl2pPr>
            <a:lvl3pPr marL="646572" indent="0">
              <a:buNone/>
              <a:defRPr sz="700"/>
            </a:lvl3pPr>
            <a:lvl4pPr marL="969858" indent="0">
              <a:buNone/>
              <a:defRPr sz="600"/>
            </a:lvl4pPr>
            <a:lvl5pPr marL="1293144" indent="0">
              <a:buNone/>
              <a:defRPr sz="600"/>
            </a:lvl5pPr>
            <a:lvl6pPr marL="1616431" indent="0">
              <a:buNone/>
              <a:defRPr sz="600"/>
            </a:lvl6pPr>
            <a:lvl7pPr marL="1939717" indent="0">
              <a:buNone/>
              <a:defRPr sz="600"/>
            </a:lvl7pPr>
            <a:lvl8pPr marL="2263003" indent="0">
              <a:buNone/>
              <a:defRPr sz="600"/>
            </a:lvl8pPr>
            <a:lvl9pPr marL="258628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22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728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516379" y="1212735"/>
            <a:ext cx="4814151" cy="258334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0560" y="1212735"/>
            <a:ext cx="14338089" cy="258334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034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4717" y="9405425"/>
            <a:ext cx="18191654" cy="64903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10557" y="17156816"/>
            <a:ext cx="14979975" cy="7737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334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196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004" y="19455396"/>
            <a:ext cx="18191654" cy="6013139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0004" y="12832522"/>
            <a:ext cx="18191654" cy="6622874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32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65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985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93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16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3971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630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8628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091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0559" y="7064176"/>
            <a:ext cx="9575559" cy="199820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3849" y="7064176"/>
            <a:ext cx="9576681" cy="199820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945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0560" y="6776713"/>
            <a:ext cx="9455486" cy="28252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286" indent="0">
              <a:buNone/>
              <a:defRPr sz="1400" b="1"/>
            </a:lvl2pPr>
            <a:lvl3pPr marL="646572" indent="0">
              <a:buNone/>
              <a:defRPr sz="1300" b="1"/>
            </a:lvl3pPr>
            <a:lvl4pPr marL="969858" indent="0">
              <a:buNone/>
              <a:defRPr sz="1100" b="1"/>
            </a:lvl4pPr>
            <a:lvl5pPr marL="1293144" indent="0">
              <a:buNone/>
              <a:defRPr sz="1100" b="1"/>
            </a:lvl5pPr>
            <a:lvl6pPr marL="1616431" indent="0">
              <a:buNone/>
              <a:defRPr sz="1100" b="1"/>
            </a:lvl6pPr>
            <a:lvl7pPr marL="1939717" indent="0">
              <a:buNone/>
              <a:defRPr sz="1100" b="1"/>
            </a:lvl7pPr>
            <a:lvl8pPr marL="2263003" indent="0">
              <a:buNone/>
              <a:defRPr sz="1100" b="1"/>
            </a:lvl8pPr>
            <a:lvl9pPr marL="258628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0560" y="9601933"/>
            <a:ext cx="9455486" cy="1744427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871676" y="6776713"/>
            <a:ext cx="9458852" cy="28252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286" indent="0">
              <a:buNone/>
              <a:defRPr sz="1400" b="1"/>
            </a:lvl2pPr>
            <a:lvl3pPr marL="646572" indent="0">
              <a:buNone/>
              <a:defRPr sz="1300" b="1"/>
            </a:lvl3pPr>
            <a:lvl4pPr marL="969858" indent="0">
              <a:buNone/>
              <a:defRPr sz="1100" b="1"/>
            </a:lvl4pPr>
            <a:lvl5pPr marL="1293144" indent="0">
              <a:buNone/>
              <a:defRPr sz="1100" b="1"/>
            </a:lvl5pPr>
            <a:lvl6pPr marL="1616431" indent="0">
              <a:buNone/>
              <a:defRPr sz="1100" b="1"/>
            </a:lvl6pPr>
            <a:lvl7pPr marL="1939717" indent="0">
              <a:buNone/>
              <a:defRPr sz="1100" b="1"/>
            </a:lvl7pPr>
            <a:lvl8pPr marL="2263003" indent="0">
              <a:buNone/>
              <a:defRPr sz="1100" b="1"/>
            </a:lvl8pPr>
            <a:lvl9pPr marL="258628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871676" y="9601933"/>
            <a:ext cx="9458852" cy="1744427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688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1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004" y="19455396"/>
            <a:ext cx="18191654" cy="6013139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0004" y="12832522"/>
            <a:ext cx="18191654" cy="6622874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32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65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985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93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16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3971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630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8628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897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725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0560" y="1205996"/>
            <a:ext cx="7040555" cy="512941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971" y="1205997"/>
            <a:ext cx="11963557" cy="2584021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0560" y="6335412"/>
            <a:ext cx="7040555" cy="20710800"/>
          </a:xfrm>
        </p:spPr>
        <p:txBody>
          <a:bodyPr/>
          <a:lstStyle>
            <a:lvl1pPr marL="0" indent="0">
              <a:buNone/>
              <a:defRPr sz="1000"/>
            </a:lvl1pPr>
            <a:lvl2pPr marL="323286" indent="0">
              <a:buNone/>
              <a:defRPr sz="800"/>
            </a:lvl2pPr>
            <a:lvl3pPr marL="646572" indent="0">
              <a:buNone/>
              <a:defRPr sz="700"/>
            </a:lvl3pPr>
            <a:lvl4pPr marL="969858" indent="0">
              <a:buNone/>
              <a:defRPr sz="600"/>
            </a:lvl4pPr>
            <a:lvl5pPr marL="1293144" indent="0">
              <a:buNone/>
              <a:defRPr sz="600"/>
            </a:lvl5pPr>
            <a:lvl6pPr marL="1616431" indent="0">
              <a:buNone/>
              <a:defRPr sz="600"/>
            </a:lvl6pPr>
            <a:lvl7pPr marL="1939717" indent="0">
              <a:buNone/>
              <a:defRPr sz="600"/>
            </a:lvl7pPr>
            <a:lvl8pPr marL="2263003" indent="0">
              <a:buNone/>
              <a:defRPr sz="600"/>
            </a:lvl8pPr>
            <a:lvl9pPr marL="258628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988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4708" y="21193648"/>
            <a:ext cx="12841102" cy="250182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194708" y="2705071"/>
            <a:ext cx="12841102" cy="18166304"/>
          </a:xfrm>
        </p:spPr>
        <p:txBody>
          <a:bodyPr/>
          <a:lstStyle>
            <a:lvl1pPr marL="0" indent="0">
              <a:buNone/>
              <a:defRPr sz="2300"/>
            </a:lvl1pPr>
            <a:lvl2pPr marL="323286" indent="0">
              <a:buNone/>
              <a:defRPr sz="2000"/>
            </a:lvl2pPr>
            <a:lvl3pPr marL="646572" indent="0">
              <a:buNone/>
              <a:defRPr sz="1700"/>
            </a:lvl3pPr>
            <a:lvl4pPr marL="969858" indent="0">
              <a:buNone/>
              <a:defRPr sz="1400"/>
            </a:lvl4pPr>
            <a:lvl5pPr marL="1293144" indent="0">
              <a:buNone/>
              <a:defRPr sz="1400"/>
            </a:lvl5pPr>
            <a:lvl6pPr marL="1616431" indent="0">
              <a:buNone/>
              <a:defRPr sz="1400"/>
            </a:lvl6pPr>
            <a:lvl7pPr marL="1939717" indent="0">
              <a:buNone/>
              <a:defRPr sz="1400"/>
            </a:lvl7pPr>
            <a:lvl8pPr marL="2263003" indent="0">
              <a:buNone/>
              <a:defRPr sz="1400"/>
            </a:lvl8pPr>
            <a:lvl9pPr marL="2586289" indent="0">
              <a:buNone/>
              <a:defRPr sz="1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94708" y="23695473"/>
            <a:ext cx="12841102" cy="3553984"/>
          </a:xfrm>
        </p:spPr>
        <p:txBody>
          <a:bodyPr/>
          <a:lstStyle>
            <a:lvl1pPr marL="0" indent="0">
              <a:buNone/>
              <a:defRPr sz="1000"/>
            </a:lvl1pPr>
            <a:lvl2pPr marL="323286" indent="0">
              <a:buNone/>
              <a:defRPr sz="800"/>
            </a:lvl2pPr>
            <a:lvl3pPr marL="646572" indent="0">
              <a:buNone/>
              <a:defRPr sz="700"/>
            </a:lvl3pPr>
            <a:lvl4pPr marL="969858" indent="0">
              <a:buNone/>
              <a:defRPr sz="600"/>
            </a:lvl4pPr>
            <a:lvl5pPr marL="1293144" indent="0">
              <a:buNone/>
              <a:defRPr sz="600"/>
            </a:lvl5pPr>
            <a:lvl6pPr marL="1616431" indent="0">
              <a:buNone/>
              <a:defRPr sz="600"/>
            </a:lvl6pPr>
            <a:lvl7pPr marL="1939717" indent="0">
              <a:buNone/>
              <a:defRPr sz="600"/>
            </a:lvl7pPr>
            <a:lvl8pPr marL="2263003" indent="0">
              <a:buNone/>
              <a:defRPr sz="600"/>
            </a:lvl8pPr>
            <a:lvl9pPr marL="258628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283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425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516379" y="1212735"/>
            <a:ext cx="4814151" cy="258334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0560" y="1212735"/>
            <a:ext cx="14338089" cy="258334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07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4717" y="9405425"/>
            <a:ext cx="18191654" cy="64903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10557" y="17156816"/>
            <a:ext cx="14979975" cy="7737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024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9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004" y="19455396"/>
            <a:ext cx="18191654" cy="6013139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0004" y="12832522"/>
            <a:ext cx="18191654" cy="6622874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32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65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985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93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16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3971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630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8628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78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0559" y="7064176"/>
            <a:ext cx="9575559" cy="199820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3849" y="7064176"/>
            <a:ext cx="9576681" cy="199820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434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0560" y="6776713"/>
            <a:ext cx="9455486" cy="28252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286" indent="0">
              <a:buNone/>
              <a:defRPr sz="1400" b="1"/>
            </a:lvl2pPr>
            <a:lvl3pPr marL="646572" indent="0">
              <a:buNone/>
              <a:defRPr sz="1300" b="1"/>
            </a:lvl3pPr>
            <a:lvl4pPr marL="969858" indent="0">
              <a:buNone/>
              <a:defRPr sz="1100" b="1"/>
            </a:lvl4pPr>
            <a:lvl5pPr marL="1293144" indent="0">
              <a:buNone/>
              <a:defRPr sz="1100" b="1"/>
            </a:lvl5pPr>
            <a:lvl6pPr marL="1616431" indent="0">
              <a:buNone/>
              <a:defRPr sz="1100" b="1"/>
            </a:lvl6pPr>
            <a:lvl7pPr marL="1939717" indent="0">
              <a:buNone/>
              <a:defRPr sz="1100" b="1"/>
            </a:lvl7pPr>
            <a:lvl8pPr marL="2263003" indent="0">
              <a:buNone/>
              <a:defRPr sz="1100" b="1"/>
            </a:lvl8pPr>
            <a:lvl9pPr marL="258628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0560" y="9601933"/>
            <a:ext cx="9455486" cy="1744427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871676" y="6776713"/>
            <a:ext cx="9458852" cy="28252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286" indent="0">
              <a:buNone/>
              <a:defRPr sz="1400" b="1"/>
            </a:lvl2pPr>
            <a:lvl3pPr marL="646572" indent="0">
              <a:buNone/>
              <a:defRPr sz="1300" b="1"/>
            </a:lvl3pPr>
            <a:lvl4pPr marL="969858" indent="0">
              <a:buNone/>
              <a:defRPr sz="1100" b="1"/>
            </a:lvl4pPr>
            <a:lvl5pPr marL="1293144" indent="0">
              <a:buNone/>
              <a:defRPr sz="1100" b="1"/>
            </a:lvl5pPr>
            <a:lvl6pPr marL="1616431" indent="0">
              <a:buNone/>
              <a:defRPr sz="1100" b="1"/>
            </a:lvl6pPr>
            <a:lvl7pPr marL="1939717" indent="0">
              <a:buNone/>
              <a:defRPr sz="1100" b="1"/>
            </a:lvl7pPr>
            <a:lvl8pPr marL="2263003" indent="0">
              <a:buNone/>
              <a:defRPr sz="1100" b="1"/>
            </a:lvl8pPr>
            <a:lvl9pPr marL="258628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871676" y="9601933"/>
            <a:ext cx="9458852" cy="1744427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90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0559" y="7064176"/>
            <a:ext cx="9575559" cy="199820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3849" y="7064176"/>
            <a:ext cx="9576681" cy="199820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614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49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748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0560" y="1205996"/>
            <a:ext cx="7040555" cy="512941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971" y="1205997"/>
            <a:ext cx="11963557" cy="2584021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0560" y="6335412"/>
            <a:ext cx="7040555" cy="20710800"/>
          </a:xfrm>
        </p:spPr>
        <p:txBody>
          <a:bodyPr/>
          <a:lstStyle>
            <a:lvl1pPr marL="0" indent="0">
              <a:buNone/>
              <a:defRPr sz="1000"/>
            </a:lvl1pPr>
            <a:lvl2pPr marL="323286" indent="0">
              <a:buNone/>
              <a:defRPr sz="800"/>
            </a:lvl2pPr>
            <a:lvl3pPr marL="646572" indent="0">
              <a:buNone/>
              <a:defRPr sz="700"/>
            </a:lvl3pPr>
            <a:lvl4pPr marL="969858" indent="0">
              <a:buNone/>
              <a:defRPr sz="600"/>
            </a:lvl4pPr>
            <a:lvl5pPr marL="1293144" indent="0">
              <a:buNone/>
              <a:defRPr sz="600"/>
            </a:lvl5pPr>
            <a:lvl6pPr marL="1616431" indent="0">
              <a:buNone/>
              <a:defRPr sz="600"/>
            </a:lvl6pPr>
            <a:lvl7pPr marL="1939717" indent="0">
              <a:buNone/>
              <a:defRPr sz="600"/>
            </a:lvl7pPr>
            <a:lvl8pPr marL="2263003" indent="0">
              <a:buNone/>
              <a:defRPr sz="600"/>
            </a:lvl8pPr>
            <a:lvl9pPr marL="258628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250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4708" y="21193648"/>
            <a:ext cx="12841102" cy="250182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194708" y="2705071"/>
            <a:ext cx="12841102" cy="18166304"/>
          </a:xfrm>
        </p:spPr>
        <p:txBody>
          <a:bodyPr/>
          <a:lstStyle>
            <a:lvl1pPr marL="0" indent="0">
              <a:buNone/>
              <a:defRPr sz="2300"/>
            </a:lvl1pPr>
            <a:lvl2pPr marL="323286" indent="0">
              <a:buNone/>
              <a:defRPr sz="2000"/>
            </a:lvl2pPr>
            <a:lvl3pPr marL="646572" indent="0">
              <a:buNone/>
              <a:defRPr sz="1700"/>
            </a:lvl3pPr>
            <a:lvl4pPr marL="969858" indent="0">
              <a:buNone/>
              <a:defRPr sz="1400"/>
            </a:lvl4pPr>
            <a:lvl5pPr marL="1293144" indent="0">
              <a:buNone/>
              <a:defRPr sz="1400"/>
            </a:lvl5pPr>
            <a:lvl6pPr marL="1616431" indent="0">
              <a:buNone/>
              <a:defRPr sz="1400"/>
            </a:lvl6pPr>
            <a:lvl7pPr marL="1939717" indent="0">
              <a:buNone/>
              <a:defRPr sz="1400"/>
            </a:lvl7pPr>
            <a:lvl8pPr marL="2263003" indent="0">
              <a:buNone/>
              <a:defRPr sz="1400"/>
            </a:lvl8pPr>
            <a:lvl9pPr marL="2586289" indent="0">
              <a:buNone/>
              <a:defRPr sz="1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94708" y="23695473"/>
            <a:ext cx="12841102" cy="3553984"/>
          </a:xfrm>
        </p:spPr>
        <p:txBody>
          <a:bodyPr/>
          <a:lstStyle>
            <a:lvl1pPr marL="0" indent="0">
              <a:buNone/>
              <a:defRPr sz="1000"/>
            </a:lvl1pPr>
            <a:lvl2pPr marL="323286" indent="0">
              <a:buNone/>
              <a:defRPr sz="800"/>
            </a:lvl2pPr>
            <a:lvl3pPr marL="646572" indent="0">
              <a:buNone/>
              <a:defRPr sz="700"/>
            </a:lvl3pPr>
            <a:lvl4pPr marL="969858" indent="0">
              <a:buNone/>
              <a:defRPr sz="600"/>
            </a:lvl4pPr>
            <a:lvl5pPr marL="1293144" indent="0">
              <a:buNone/>
              <a:defRPr sz="600"/>
            </a:lvl5pPr>
            <a:lvl6pPr marL="1616431" indent="0">
              <a:buNone/>
              <a:defRPr sz="600"/>
            </a:lvl6pPr>
            <a:lvl7pPr marL="1939717" indent="0">
              <a:buNone/>
              <a:defRPr sz="600"/>
            </a:lvl7pPr>
            <a:lvl8pPr marL="2263003" indent="0">
              <a:buNone/>
              <a:defRPr sz="600"/>
            </a:lvl8pPr>
            <a:lvl9pPr marL="258628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768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221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516379" y="1212735"/>
            <a:ext cx="4814151" cy="258334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0560" y="1212735"/>
            <a:ext cx="14338089" cy="258334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775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4717" y="9405425"/>
            <a:ext cx="18191654" cy="64903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10557" y="17156816"/>
            <a:ext cx="14979975" cy="7737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2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947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004" y="19455396"/>
            <a:ext cx="18191654" cy="6013139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0004" y="12832522"/>
            <a:ext cx="18191654" cy="6622874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32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65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985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93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16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3971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630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8628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1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0559" y="7064176"/>
            <a:ext cx="9575559" cy="199820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3849" y="7064176"/>
            <a:ext cx="9576681" cy="199820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30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0560" y="6776713"/>
            <a:ext cx="9455486" cy="28252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286" indent="0">
              <a:buNone/>
              <a:defRPr sz="1400" b="1"/>
            </a:lvl2pPr>
            <a:lvl3pPr marL="646572" indent="0">
              <a:buNone/>
              <a:defRPr sz="1300" b="1"/>
            </a:lvl3pPr>
            <a:lvl4pPr marL="969858" indent="0">
              <a:buNone/>
              <a:defRPr sz="1100" b="1"/>
            </a:lvl4pPr>
            <a:lvl5pPr marL="1293144" indent="0">
              <a:buNone/>
              <a:defRPr sz="1100" b="1"/>
            </a:lvl5pPr>
            <a:lvl6pPr marL="1616431" indent="0">
              <a:buNone/>
              <a:defRPr sz="1100" b="1"/>
            </a:lvl6pPr>
            <a:lvl7pPr marL="1939717" indent="0">
              <a:buNone/>
              <a:defRPr sz="1100" b="1"/>
            </a:lvl7pPr>
            <a:lvl8pPr marL="2263003" indent="0">
              <a:buNone/>
              <a:defRPr sz="1100" b="1"/>
            </a:lvl8pPr>
            <a:lvl9pPr marL="258628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0560" y="9601933"/>
            <a:ext cx="9455486" cy="1744427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871676" y="6776713"/>
            <a:ext cx="9458852" cy="28252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286" indent="0">
              <a:buNone/>
              <a:defRPr sz="1400" b="1"/>
            </a:lvl2pPr>
            <a:lvl3pPr marL="646572" indent="0">
              <a:buNone/>
              <a:defRPr sz="1300" b="1"/>
            </a:lvl3pPr>
            <a:lvl4pPr marL="969858" indent="0">
              <a:buNone/>
              <a:defRPr sz="1100" b="1"/>
            </a:lvl4pPr>
            <a:lvl5pPr marL="1293144" indent="0">
              <a:buNone/>
              <a:defRPr sz="1100" b="1"/>
            </a:lvl5pPr>
            <a:lvl6pPr marL="1616431" indent="0">
              <a:buNone/>
              <a:defRPr sz="1100" b="1"/>
            </a:lvl6pPr>
            <a:lvl7pPr marL="1939717" indent="0">
              <a:buNone/>
              <a:defRPr sz="1100" b="1"/>
            </a:lvl7pPr>
            <a:lvl8pPr marL="2263003" indent="0">
              <a:buNone/>
              <a:defRPr sz="1100" b="1"/>
            </a:lvl8pPr>
            <a:lvl9pPr marL="258628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871676" y="9601933"/>
            <a:ext cx="9458852" cy="1744427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220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0560" y="6776713"/>
            <a:ext cx="9455486" cy="28252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286" indent="0">
              <a:buNone/>
              <a:defRPr sz="1400" b="1"/>
            </a:lvl2pPr>
            <a:lvl3pPr marL="646572" indent="0">
              <a:buNone/>
              <a:defRPr sz="1300" b="1"/>
            </a:lvl3pPr>
            <a:lvl4pPr marL="969858" indent="0">
              <a:buNone/>
              <a:defRPr sz="1100" b="1"/>
            </a:lvl4pPr>
            <a:lvl5pPr marL="1293144" indent="0">
              <a:buNone/>
              <a:defRPr sz="1100" b="1"/>
            </a:lvl5pPr>
            <a:lvl6pPr marL="1616431" indent="0">
              <a:buNone/>
              <a:defRPr sz="1100" b="1"/>
            </a:lvl6pPr>
            <a:lvl7pPr marL="1939717" indent="0">
              <a:buNone/>
              <a:defRPr sz="1100" b="1"/>
            </a:lvl7pPr>
            <a:lvl8pPr marL="2263003" indent="0">
              <a:buNone/>
              <a:defRPr sz="1100" b="1"/>
            </a:lvl8pPr>
            <a:lvl9pPr marL="258628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0560" y="9601933"/>
            <a:ext cx="9455486" cy="1744427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871676" y="6776713"/>
            <a:ext cx="9458852" cy="28252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286" indent="0">
              <a:buNone/>
              <a:defRPr sz="1400" b="1"/>
            </a:lvl2pPr>
            <a:lvl3pPr marL="646572" indent="0">
              <a:buNone/>
              <a:defRPr sz="1300" b="1"/>
            </a:lvl3pPr>
            <a:lvl4pPr marL="969858" indent="0">
              <a:buNone/>
              <a:defRPr sz="1100" b="1"/>
            </a:lvl4pPr>
            <a:lvl5pPr marL="1293144" indent="0">
              <a:buNone/>
              <a:defRPr sz="1100" b="1"/>
            </a:lvl5pPr>
            <a:lvl6pPr marL="1616431" indent="0">
              <a:buNone/>
              <a:defRPr sz="1100" b="1"/>
            </a:lvl6pPr>
            <a:lvl7pPr marL="1939717" indent="0">
              <a:buNone/>
              <a:defRPr sz="1100" b="1"/>
            </a:lvl7pPr>
            <a:lvl8pPr marL="2263003" indent="0">
              <a:buNone/>
              <a:defRPr sz="1100" b="1"/>
            </a:lvl8pPr>
            <a:lvl9pPr marL="258628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871676" y="9601933"/>
            <a:ext cx="9458852" cy="1744427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4596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4945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597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0560" y="1205996"/>
            <a:ext cx="7040555" cy="512941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971" y="1205997"/>
            <a:ext cx="11963557" cy="2584021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0560" y="6335412"/>
            <a:ext cx="7040555" cy="20710800"/>
          </a:xfrm>
        </p:spPr>
        <p:txBody>
          <a:bodyPr/>
          <a:lstStyle>
            <a:lvl1pPr marL="0" indent="0">
              <a:buNone/>
              <a:defRPr sz="1000"/>
            </a:lvl1pPr>
            <a:lvl2pPr marL="323286" indent="0">
              <a:buNone/>
              <a:defRPr sz="800"/>
            </a:lvl2pPr>
            <a:lvl3pPr marL="646572" indent="0">
              <a:buNone/>
              <a:defRPr sz="700"/>
            </a:lvl3pPr>
            <a:lvl4pPr marL="969858" indent="0">
              <a:buNone/>
              <a:defRPr sz="600"/>
            </a:lvl4pPr>
            <a:lvl5pPr marL="1293144" indent="0">
              <a:buNone/>
              <a:defRPr sz="600"/>
            </a:lvl5pPr>
            <a:lvl6pPr marL="1616431" indent="0">
              <a:buNone/>
              <a:defRPr sz="600"/>
            </a:lvl6pPr>
            <a:lvl7pPr marL="1939717" indent="0">
              <a:buNone/>
              <a:defRPr sz="600"/>
            </a:lvl7pPr>
            <a:lvl8pPr marL="2263003" indent="0">
              <a:buNone/>
              <a:defRPr sz="600"/>
            </a:lvl8pPr>
            <a:lvl9pPr marL="258628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829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4708" y="21193648"/>
            <a:ext cx="12841102" cy="250182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194708" y="2705071"/>
            <a:ext cx="12841102" cy="18166304"/>
          </a:xfrm>
        </p:spPr>
        <p:txBody>
          <a:bodyPr/>
          <a:lstStyle>
            <a:lvl1pPr marL="0" indent="0">
              <a:buNone/>
              <a:defRPr sz="2300"/>
            </a:lvl1pPr>
            <a:lvl2pPr marL="323286" indent="0">
              <a:buNone/>
              <a:defRPr sz="2000"/>
            </a:lvl2pPr>
            <a:lvl3pPr marL="646572" indent="0">
              <a:buNone/>
              <a:defRPr sz="1700"/>
            </a:lvl3pPr>
            <a:lvl4pPr marL="969858" indent="0">
              <a:buNone/>
              <a:defRPr sz="1400"/>
            </a:lvl4pPr>
            <a:lvl5pPr marL="1293144" indent="0">
              <a:buNone/>
              <a:defRPr sz="1400"/>
            </a:lvl5pPr>
            <a:lvl6pPr marL="1616431" indent="0">
              <a:buNone/>
              <a:defRPr sz="1400"/>
            </a:lvl6pPr>
            <a:lvl7pPr marL="1939717" indent="0">
              <a:buNone/>
              <a:defRPr sz="1400"/>
            </a:lvl7pPr>
            <a:lvl8pPr marL="2263003" indent="0">
              <a:buNone/>
              <a:defRPr sz="1400"/>
            </a:lvl8pPr>
            <a:lvl9pPr marL="2586289" indent="0">
              <a:buNone/>
              <a:defRPr sz="1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94708" y="23695473"/>
            <a:ext cx="12841102" cy="3553984"/>
          </a:xfrm>
        </p:spPr>
        <p:txBody>
          <a:bodyPr/>
          <a:lstStyle>
            <a:lvl1pPr marL="0" indent="0">
              <a:buNone/>
              <a:defRPr sz="1000"/>
            </a:lvl1pPr>
            <a:lvl2pPr marL="323286" indent="0">
              <a:buNone/>
              <a:defRPr sz="800"/>
            </a:lvl2pPr>
            <a:lvl3pPr marL="646572" indent="0">
              <a:buNone/>
              <a:defRPr sz="700"/>
            </a:lvl3pPr>
            <a:lvl4pPr marL="969858" indent="0">
              <a:buNone/>
              <a:defRPr sz="600"/>
            </a:lvl4pPr>
            <a:lvl5pPr marL="1293144" indent="0">
              <a:buNone/>
              <a:defRPr sz="600"/>
            </a:lvl5pPr>
            <a:lvl6pPr marL="1616431" indent="0">
              <a:buNone/>
              <a:defRPr sz="600"/>
            </a:lvl6pPr>
            <a:lvl7pPr marL="1939717" indent="0">
              <a:buNone/>
              <a:defRPr sz="600"/>
            </a:lvl7pPr>
            <a:lvl8pPr marL="2263003" indent="0">
              <a:buNone/>
              <a:defRPr sz="600"/>
            </a:lvl8pPr>
            <a:lvl9pPr marL="258628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408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705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516379" y="1212735"/>
            <a:ext cx="4814151" cy="258334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0560" y="1212735"/>
            <a:ext cx="14338089" cy="258334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36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07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91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0560" y="1205996"/>
            <a:ext cx="7040555" cy="512941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971" y="1205997"/>
            <a:ext cx="11963557" cy="2584021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0560" y="6335412"/>
            <a:ext cx="7040555" cy="20710800"/>
          </a:xfrm>
        </p:spPr>
        <p:txBody>
          <a:bodyPr/>
          <a:lstStyle>
            <a:lvl1pPr marL="0" indent="0">
              <a:buNone/>
              <a:defRPr sz="1000"/>
            </a:lvl1pPr>
            <a:lvl2pPr marL="323286" indent="0">
              <a:buNone/>
              <a:defRPr sz="800"/>
            </a:lvl2pPr>
            <a:lvl3pPr marL="646572" indent="0">
              <a:buNone/>
              <a:defRPr sz="700"/>
            </a:lvl3pPr>
            <a:lvl4pPr marL="969858" indent="0">
              <a:buNone/>
              <a:defRPr sz="600"/>
            </a:lvl4pPr>
            <a:lvl5pPr marL="1293144" indent="0">
              <a:buNone/>
              <a:defRPr sz="600"/>
            </a:lvl5pPr>
            <a:lvl6pPr marL="1616431" indent="0">
              <a:buNone/>
              <a:defRPr sz="600"/>
            </a:lvl6pPr>
            <a:lvl7pPr marL="1939717" indent="0">
              <a:buNone/>
              <a:defRPr sz="600"/>
            </a:lvl7pPr>
            <a:lvl8pPr marL="2263003" indent="0">
              <a:buNone/>
              <a:defRPr sz="600"/>
            </a:lvl8pPr>
            <a:lvl9pPr marL="258628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05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4708" y="21193648"/>
            <a:ext cx="12841102" cy="250182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194708" y="2705071"/>
            <a:ext cx="12841102" cy="18166304"/>
          </a:xfrm>
        </p:spPr>
        <p:txBody>
          <a:bodyPr/>
          <a:lstStyle>
            <a:lvl1pPr marL="0" indent="0">
              <a:buNone/>
              <a:defRPr sz="2300"/>
            </a:lvl1pPr>
            <a:lvl2pPr marL="323286" indent="0">
              <a:buNone/>
              <a:defRPr sz="2000"/>
            </a:lvl2pPr>
            <a:lvl3pPr marL="646572" indent="0">
              <a:buNone/>
              <a:defRPr sz="1700"/>
            </a:lvl3pPr>
            <a:lvl4pPr marL="969858" indent="0">
              <a:buNone/>
              <a:defRPr sz="1400"/>
            </a:lvl4pPr>
            <a:lvl5pPr marL="1293144" indent="0">
              <a:buNone/>
              <a:defRPr sz="1400"/>
            </a:lvl5pPr>
            <a:lvl6pPr marL="1616431" indent="0">
              <a:buNone/>
              <a:defRPr sz="1400"/>
            </a:lvl6pPr>
            <a:lvl7pPr marL="1939717" indent="0">
              <a:buNone/>
              <a:defRPr sz="1400"/>
            </a:lvl7pPr>
            <a:lvl8pPr marL="2263003" indent="0">
              <a:buNone/>
              <a:defRPr sz="1400"/>
            </a:lvl8pPr>
            <a:lvl9pPr marL="2586289" indent="0">
              <a:buNone/>
              <a:defRPr sz="1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94708" y="23695473"/>
            <a:ext cx="12841102" cy="3553984"/>
          </a:xfrm>
        </p:spPr>
        <p:txBody>
          <a:bodyPr/>
          <a:lstStyle>
            <a:lvl1pPr marL="0" indent="0">
              <a:buNone/>
              <a:defRPr sz="1000"/>
            </a:lvl1pPr>
            <a:lvl2pPr marL="323286" indent="0">
              <a:buNone/>
              <a:defRPr sz="800"/>
            </a:lvl2pPr>
            <a:lvl3pPr marL="646572" indent="0">
              <a:buNone/>
              <a:defRPr sz="700"/>
            </a:lvl3pPr>
            <a:lvl4pPr marL="969858" indent="0">
              <a:buNone/>
              <a:defRPr sz="600"/>
            </a:lvl4pPr>
            <a:lvl5pPr marL="1293144" indent="0">
              <a:buNone/>
              <a:defRPr sz="600"/>
            </a:lvl5pPr>
            <a:lvl6pPr marL="1616431" indent="0">
              <a:buNone/>
              <a:defRPr sz="600"/>
            </a:lvl6pPr>
            <a:lvl7pPr marL="1939717" indent="0">
              <a:buNone/>
              <a:defRPr sz="600"/>
            </a:lvl7pPr>
            <a:lvl8pPr marL="2263003" indent="0">
              <a:buNone/>
              <a:defRPr sz="600"/>
            </a:lvl8pPr>
            <a:lvl9pPr marL="258628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70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0561" y="1212735"/>
            <a:ext cx="19259969" cy="5046320"/>
          </a:xfrm>
          <a:prstGeom prst="rect">
            <a:avLst/>
          </a:prstGeom>
        </p:spPr>
        <p:txBody>
          <a:bodyPr vert="horz" lIns="64657" tIns="32329" rIns="64657" bIns="3232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0561" y="7064176"/>
            <a:ext cx="19259969" cy="19982036"/>
          </a:xfrm>
          <a:prstGeom prst="rect">
            <a:avLst/>
          </a:prstGeom>
        </p:spPr>
        <p:txBody>
          <a:bodyPr vert="horz" lIns="64657" tIns="32329" rIns="64657" bIns="3232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0559" y="28062438"/>
            <a:ext cx="4992578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73F-4B93-4F3A-973E-52940181FBF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12124" y="28062438"/>
            <a:ext cx="6776843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337952" y="28062438"/>
            <a:ext cx="4992578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E7337-026F-4935-8296-741021250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76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55" r:id="rId12"/>
  </p:sldLayoutIdLst>
  <p:txStyles>
    <p:titleStyle>
      <a:lvl1pPr algn="ctr" defTabSz="646572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465" indent="-242465" algn="l" defTabSz="6465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25340" indent="-202054" algn="l" defTabSz="6465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8215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1501" indent="-161643" algn="l" defTabSz="64657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4788" indent="-161643" algn="l" defTabSz="64657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0561" y="1212735"/>
            <a:ext cx="19259969" cy="5046320"/>
          </a:xfrm>
          <a:prstGeom prst="rect">
            <a:avLst/>
          </a:prstGeom>
        </p:spPr>
        <p:txBody>
          <a:bodyPr vert="horz" lIns="64657" tIns="32329" rIns="64657" bIns="3232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0561" y="7064176"/>
            <a:ext cx="19259969" cy="19982036"/>
          </a:xfrm>
          <a:prstGeom prst="rect">
            <a:avLst/>
          </a:prstGeom>
        </p:spPr>
        <p:txBody>
          <a:bodyPr vert="horz" lIns="64657" tIns="32329" rIns="64657" bIns="3232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0559" y="28062438"/>
            <a:ext cx="4992578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17CB6-E528-4C15-9205-FF845510E7EE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12124" y="28062438"/>
            <a:ext cx="6776843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337952" y="28062438"/>
            <a:ext cx="4992578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E4B3-1041-47E7-ABB6-62C26A4BB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94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46572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465" indent="-242465" algn="l" defTabSz="6465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25340" indent="-202054" algn="l" defTabSz="6465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8215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1501" indent="-161643" algn="l" defTabSz="64657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4788" indent="-161643" algn="l" defTabSz="64657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0561" y="1212735"/>
            <a:ext cx="19259969" cy="5046320"/>
          </a:xfrm>
          <a:prstGeom prst="rect">
            <a:avLst/>
          </a:prstGeom>
        </p:spPr>
        <p:txBody>
          <a:bodyPr vert="horz" lIns="64657" tIns="32329" rIns="64657" bIns="3232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0561" y="7064176"/>
            <a:ext cx="19259969" cy="19982036"/>
          </a:xfrm>
          <a:prstGeom prst="rect">
            <a:avLst/>
          </a:prstGeom>
        </p:spPr>
        <p:txBody>
          <a:bodyPr vert="horz" lIns="64657" tIns="32329" rIns="64657" bIns="3232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0559" y="28062438"/>
            <a:ext cx="4992578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0366-4975-44D1-A4C3-600A17505FA9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12124" y="28062438"/>
            <a:ext cx="6776843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337952" y="28062438"/>
            <a:ext cx="4992578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C4250-6D62-4611-9751-7A98B3511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26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46572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465" indent="-242465" algn="l" defTabSz="6465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25340" indent="-202054" algn="l" defTabSz="6465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8215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1501" indent="-161643" algn="l" defTabSz="64657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4788" indent="-161643" algn="l" defTabSz="64657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0561" y="1212735"/>
            <a:ext cx="19259969" cy="5046320"/>
          </a:xfrm>
          <a:prstGeom prst="rect">
            <a:avLst/>
          </a:prstGeom>
        </p:spPr>
        <p:txBody>
          <a:bodyPr vert="horz" lIns="64657" tIns="32329" rIns="64657" bIns="3232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0561" y="7064176"/>
            <a:ext cx="19259969" cy="19982036"/>
          </a:xfrm>
          <a:prstGeom prst="rect">
            <a:avLst/>
          </a:prstGeom>
        </p:spPr>
        <p:txBody>
          <a:bodyPr vert="horz" lIns="64657" tIns="32329" rIns="64657" bIns="3232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0559" y="28062438"/>
            <a:ext cx="4992578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976B-372E-4596-869F-112BA1AF5FE8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12124" y="28062438"/>
            <a:ext cx="6776843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337952" y="28062438"/>
            <a:ext cx="4992578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0B483-C5D5-4024-B38E-7E82B5F5B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7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646572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465" indent="-242465" algn="l" defTabSz="6465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25340" indent="-202054" algn="l" defTabSz="6465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8215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1501" indent="-161643" algn="l" defTabSz="64657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4788" indent="-161643" algn="l" defTabSz="64657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0561" y="1212735"/>
            <a:ext cx="19259969" cy="5046320"/>
          </a:xfrm>
          <a:prstGeom prst="rect">
            <a:avLst/>
          </a:prstGeom>
        </p:spPr>
        <p:txBody>
          <a:bodyPr vert="horz" lIns="64657" tIns="32329" rIns="64657" bIns="3232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0561" y="7064176"/>
            <a:ext cx="19259969" cy="19982036"/>
          </a:xfrm>
          <a:prstGeom prst="rect">
            <a:avLst/>
          </a:prstGeom>
        </p:spPr>
        <p:txBody>
          <a:bodyPr vert="horz" lIns="64657" tIns="32329" rIns="64657" bIns="3232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0559" y="28062438"/>
            <a:ext cx="4992578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E92F1-1CBD-40AA-B6CA-684246738C4B}" type="datetimeFigureOut">
              <a:rPr lang="fr-FR" smtClean="0"/>
              <a:t>07/11/2016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12124" y="28062438"/>
            <a:ext cx="6776843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337952" y="28062438"/>
            <a:ext cx="4992578" cy="1611364"/>
          </a:xfrm>
          <a:prstGeom prst="rect">
            <a:avLst/>
          </a:prstGeom>
        </p:spPr>
        <p:txBody>
          <a:bodyPr vert="horz" lIns="64657" tIns="32329" rIns="64657" bIns="3232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ACD3-8DFB-4A80-BC14-0F72D550A0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646572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465" indent="-242465" algn="l" defTabSz="6465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25340" indent="-202054" algn="l" defTabSz="6465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8215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1501" indent="-161643" algn="l" defTabSz="64657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4788" indent="-161643" algn="l" defTabSz="64657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l" defTabSz="6465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hyperlink" Target="http://robecolo.irccyn.ec-nantes.fr/" TargetMode="External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"/>
            <a:ext cx="21401088" cy="6070337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57" tIns="32329" rIns="64657" bIns="32329"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21473651" cy="6070337"/>
          </a:xfrm>
          <a:prstGeom prst="rect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  <a:effectLst>
            <a:outerShdw blurRad="12700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57" tIns="32329" rIns="64657" bIns="32329" rtlCol="0" anchor="t"/>
          <a:lstStyle/>
          <a:p>
            <a:pPr marL="3563784" algn="ctr"/>
            <a:endParaRPr lang="fr-FR" sz="4000" b="1" dirty="0" smtClean="0"/>
          </a:p>
          <a:p>
            <a:pPr marL="3563784" algn="ctr"/>
            <a:r>
              <a:rPr lang="fr-FR" sz="6800" b="1" dirty="0" err="1" smtClean="0"/>
              <a:t>RobEcolo</a:t>
            </a:r>
            <a:endParaRPr lang="fr-FR" sz="6800" b="1" dirty="0" smtClean="0"/>
          </a:p>
          <a:p>
            <a:pPr marL="3563784" algn="ctr"/>
            <a:r>
              <a:rPr lang="fr-FR" sz="6800" dirty="0" smtClean="0"/>
              <a:t>Conception de </a:t>
            </a:r>
            <a:r>
              <a:rPr lang="fr-FR" sz="6800" u="sng" dirty="0" smtClean="0"/>
              <a:t>Rob</a:t>
            </a:r>
            <a:r>
              <a:rPr lang="fr-FR" sz="6800" dirty="0" smtClean="0"/>
              <a:t>ots industriels à base de matériaux à faible impact </a:t>
            </a:r>
            <a:r>
              <a:rPr lang="fr-FR" sz="6800" u="sng" dirty="0" smtClean="0"/>
              <a:t>Ecolo</a:t>
            </a:r>
            <a:r>
              <a:rPr lang="fr-FR" sz="6800" dirty="0" smtClean="0"/>
              <a:t>gique</a:t>
            </a:r>
            <a:endParaRPr lang="fr-FR" sz="6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160" y="28779795"/>
            <a:ext cx="3794224" cy="10758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02" y="27848376"/>
            <a:ext cx="1666918" cy="2339696"/>
          </a:xfrm>
          <a:prstGeom prst="rect">
            <a:avLst/>
          </a:prstGeom>
        </p:spPr>
      </p:pic>
      <p:sp>
        <p:nvSpPr>
          <p:cNvPr id="83" name="Arrondir un rectangle à un seul coin 14358"/>
          <p:cNvSpPr/>
          <p:nvPr/>
        </p:nvSpPr>
        <p:spPr bwMode="auto">
          <a:xfrm>
            <a:off x="1" y="1284320"/>
            <a:ext cx="4120415" cy="4074729"/>
          </a:xfrm>
          <a:prstGeom prst="round1Rect">
            <a:avLst/>
          </a:prstGeom>
          <a:solidFill>
            <a:srgbClr val="00C8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64657" tIns="32329" rIns="64657" bIns="32329" anchor="ctr"/>
          <a:lstStyle/>
          <a:p>
            <a:pPr algn="ctr">
              <a:buFont typeface="Times New Roman" charset="0"/>
              <a:buNone/>
              <a:defRPr/>
            </a:pPr>
            <a:r>
              <a:rPr lang="fr-FR" sz="4800" b="1" dirty="0" smtClean="0">
                <a:latin typeface="+mn-lt"/>
                <a:ea typeface="ＭＳ Ｐゴシック" charset="0"/>
              </a:rPr>
              <a:t>LIMBHA</a:t>
            </a:r>
          </a:p>
          <a:p>
            <a:pPr algn="ctr">
              <a:buFont typeface="Times New Roman" charset="0"/>
              <a:buNone/>
              <a:defRPr/>
            </a:pPr>
            <a:endParaRPr lang="fr-FR" sz="1800" b="1" dirty="0" smtClean="0">
              <a:latin typeface="+mn-lt"/>
              <a:ea typeface="ＭＳ Ｐゴシック" charset="0"/>
            </a:endParaRPr>
          </a:p>
          <a:p>
            <a:pPr algn="ctr">
              <a:buFont typeface="Times New Roman" charset="0"/>
              <a:buNone/>
              <a:defRPr/>
            </a:pPr>
            <a:r>
              <a:rPr lang="fr-FR" sz="4800" b="1" dirty="0" err="1" smtClean="0">
                <a:latin typeface="+mn-lt"/>
                <a:ea typeface="ＭＳ Ｐゴシック" charset="0"/>
              </a:rPr>
              <a:t>IRCCyN</a:t>
            </a:r>
            <a:endParaRPr lang="fr-FR" sz="4800" b="1" dirty="0">
              <a:latin typeface="+mn-lt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5359049"/>
            <a:ext cx="4143951" cy="711288"/>
          </a:xfrm>
          <a:prstGeom prst="rect">
            <a:avLst/>
          </a:prstGeom>
          <a:solidFill>
            <a:srgbClr val="00D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57" tIns="32329" rIns="64657" bIns="32329"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120415" y="5359049"/>
            <a:ext cx="4143951" cy="711288"/>
          </a:xfrm>
          <a:prstGeom prst="rect">
            <a:avLst/>
          </a:prstGeom>
          <a:solidFill>
            <a:srgbClr val="44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57" tIns="32329" rIns="64657" bIns="32329"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8240830" y="5359049"/>
            <a:ext cx="4143951" cy="711288"/>
          </a:xfrm>
          <a:prstGeom prst="rect">
            <a:avLst/>
          </a:prstGeom>
          <a:solidFill>
            <a:srgbClr val="38B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57" tIns="32329" rIns="64657" bIns="32329"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12361245" y="5359049"/>
            <a:ext cx="4143951" cy="711288"/>
          </a:xfrm>
          <a:prstGeom prst="rect">
            <a:avLst/>
          </a:prstGeom>
          <a:solidFill>
            <a:srgbClr val="FD8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57" tIns="32329" rIns="64657" bIns="32329"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16481660" y="5359049"/>
            <a:ext cx="4919429" cy="711288"/>
          </a:xfrm>
          <a:prstGeom prst="rect">
            <a:avLst/>
          </a:prstGeom>
          <a:solidFill>
            <a:srgbClr val="B84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57" tIns="32329" rIns="64657" bIns="32329"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143952" y="4409208"/>
            <a:ext cx="17191471" cy="434621"/>
          </a:xfrm>
          <a:prstGeom prst="rect">
            <a:avLst/>
          </a:prstGeom>
        </p:spPr>
        <p:txBody>
          <a:bodyPr wrap="square" lIns="64657" tIns="32329" rIns="64657" bIns="32329">
            <a:spAutoFit/>
          </a:bodyPr>
          <a:lstStyle/>
          <a:p>
            <a:pPr algn="ctr">
              <a:buFont typeface="Times New Roman" charset="0"/>
              <a:buNone/>
              <a:defRPr/>
            </a:pPr>
            <a:r>
              <a:rPr lang="fr-FR" sz="2400" dirty="0" smtClean="0">
                <a:latin typeface="Calibri" charset="0"/>
              </a:rPr>
              <a:t>Clément Boudaud</a:t>
            </a:r>
            <a:r>
              <a:rPr lang="fr-FR" sz="2400" baseline="30000" dirty="0" smtClean="0">
                <a:latin typeface="Calibri" charset="0"/>
              </a:rPr>
              <a:t>1</a:t>
            </a:r>
            <a:r>
              <a:rPr lang="fr-FR" sz="2400" dirty="0" smtClean="0">
                <a:latin typeface="Calibri" charset="0"/>
              </a:rPr>
              <a:t>, Sébastien Briot², Lila Kaci², Philippe Martinet²</a:t>
            </a:r>
            <a:endParaRPr lang="fr-FR" sz="2400" dirty="0">
              <a:latin typeface="Calibri" charset="0"/>
            </a:endParaRPr>
          </a:p>
        </p:txBody>
      </p:sp>
      <p:sp>
        <p:nvSpPr>
          <p:cNvPr id="350" name="ZoneTexte 349"/>
          <p:cNvSpPr txBox="1"/>
          <p:nvPr/>
        </p:nvSpPr>
        <p:spPr>
          <a:xfrm>
            <a:off x="2571722" y="6353424"/>
            <a:ext cx="10995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38BCFE"/>
                </a:solidFill>
                <a:latin typeface="+mj-lt"/>
              </a:rPr>
              <a:t>Contexte</a:t>
            </a:r>
            <a:endParaRPr lang="fr-FR" sz="5400" b="1" dirty="0">
              <a:solidFill>
                <a:srgbClr val="38BCFE"/>
              </a:solidFill>
              <a:latin typeface="+mj-lt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89" y="28938001"/>
            <a:ext cx="2838249" cy="746015"/>
          </a:xfrm>
          <a:prstGeom prst="rect">
            <a:avLst/>
          </a:prstGeom>
        </p:spPr>
      </p:pic>
      <p:pic>
        <p:nvPicPr>
          <p:cNvPr id="58" name="Picture 9" descr="logoc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40" y="28597710"/>
            <a:ext cx="1387401" cy="160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489" y="28597710"/>
            <a:ext cx="1440000" cy="1440000"/>
          </a:xfrm>
          <a:prstGeom prst="rect">
            <a:avLst/>
          </a:prstGeom>
        </p:spPr>
      </p:pic>
      <p:pic>
        <p:nvPicPr>
          <p:cNvPr id="60" name="Picture 2" descr="D:\Mes_Documents_Boulot\Boulot\Recherche\Subventions\H2020\ERC\2016\Dossier\Préparation\ImpactKuk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271" y="6821405"/>
            <a:ext cx="7455654" cy="402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13191674" y="10745912"/>
            <a:ext cx="8070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Fig. 1.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Impact environnemental d’un robot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Kuka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KR 270 sur toute sa durée de vie (fabrication + 12 ans de service) / Consommation énergétique durant une phase d’utilisation de 12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ans.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046245" y="11682016"/>
            <a:ext cx="14116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38BCFE"/>
                </a:solidFill>
                <a:latin typeface="+mj-lt"/>
              </a:rPr>
              <a:t>Objectifs</a:t>
            </a:r>
            <a:endParaRPr lang="fr-FR" sz="5400" b="1" dirty="0">
              <a:solidFill>
                <a:srgbClr val="38BCFE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38608" y="7250760"/>
            <a:ext cx="910110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tx1"/>
                </a:solidFill>
                <a:latin typeface="+mn-lt"/>
              </a:rPr>
              <a:t>L’industrie européenne est engagée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dans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un processus de robotisation afin de rester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compétitive.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Cependant, il est méconnu que l’utilisation des robots (sans même considérer le procédé industriel pour lequel ils seront utilisés) impacte considérablement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l’environnement (Fig. 1).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On estime l’impact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de la fabrication (seulement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) du stock mondial de robots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industriels, à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11 millions de tonnes en équivalent CO</a:t>
            </a:r>
            <a:r>
              <a:rPr lang="fr-FR" sz="24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 rejetées dans l’atmosphère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(équivalent à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36 millions de camions parcourant la distance Nantes-Paris).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Ceci est grandement dû aux matériaux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métalliques,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voire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composites de carbone, dont la manufacture est extrêmement polluante (même s’ils sont recyclés).</a:t>
            </a:r>
          </a:p>
          <a:p>
            <a:endParaRPr lang="fr-FR" sz="1800" dirty="0"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7" y="7289528"/>
            <a:ext cx="2751739" cy="3224546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6065204" y="12592974"/>
            <a:ext cx="14102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tx1"/>
                </a:solidFill>
                <a:latin typeface="+mn-lt"/>
              </a:rPr>
              <a:t>M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ontrer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qu’il est possible de réduire considérablement l’impact environnemental des robots industriels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(2 ddl, Fig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.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 2) en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remplaçant la grande majorité des matériaux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métalliques/composites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de carbone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par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des matériaux bio-sourcés à faible impact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écologique, tout en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garantissant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la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fiabilité du robot en termes de durée de vie et de performances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mécaniques (critères : </a:t>
            </a:r>
            <a:r>
              <a:rPr lang="fr-FR" sz="2400" b="1" dirty="0" smtClean="0">
                <a:solidFill>
                  <a:schemeClr val="tx1"/>
                </a:solidFill>
                <a:latin typeface="+mn-lt"/>
              </a:rPr>
              <a:t>répétabilité </a:t>
            </a:r>
            <a:r>
              <a:rPr lang="fr-FR" sz="2400" b="1" dirty="0">
                <a:solidFill>
                  <a:schemeClr val="tx1"/>
                </a:solidFill>
                <a:latin typeface="+mn-lt"/>
              </a:rPr>
              <a:t>&lt; </a:t>
            </a:r>
            <a:r>
              <a:rPr lang="fr-FR" sz="2400" b="1" dirty="0" smtClean="0">
                <a:solidFill>
                  <a:schemeClr val="tx1"/>
                </a:solidFill>
                <a:latin typeface="+mn-lt"/>
              </a:rPr>
              <a:t>0,5 </a:t>
            </a:r>
            <a:r>
              <a:rPr lang="fr-FR" sz="2400" b="1" dirty="0">
                <a:solidFill>
                  <a:schemeClr val="tx1"/>
                </a:solidFill>
                <a:latin typeface="+mn-lt"/>
              </a:rPr>
              <a:t>mm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et </a:t>
            </a:r>
            <a:r>
              <a:rPr lang="fr-FR" sz="2400" b="1" dirty="0">
                <a:solidFill>
                  <a:schemeClr val="tx1"/>
                </a:solidFill>
                <a:latin typeface="+mn-lt"/>
              </a:rPr>
              <a:t>déformation sous charge de 1 kg inférieure à </a:t>
            </a:r>
            <a:r>
              <a:rPr lang="fr-FR" sz="2400" b="1" dirty="0" smtClean="0">
                <a:solidFill>
                  <a:schemeClr val="tx1"/>
                </a:solidFill>
                <a:latin typeface="+mn-lt"/>
              </a:rPr>
              <a:t>0,5 </a:t>
            </a:r>
            <a:r>
              <a:rPr lang="fr-FR" sz="2400" b="1" dirty="0">
                <a:solidFill>
                  <a:schemeClr val="tx1"/>
                </a:solidFill>
                <a:latin typeface="+mn-lt"/>
              </a:rPr>
              <a:t>mm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) même si les propriétés / dimensions du bois varient.</a:t>
            </a:r>
            <a:endParaRPr lang="fr-FR" sz="1600" dirty="0">
              <a:latin typeface="+mn-lt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327184" y="17586672"/>
            <a:ext cx="18852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38BCFE"/>
                </a:solidFill>
                <a:latin typeface="+mj-lt"/>
              </a:rPr>
              <a:t>Premiers résultats</a:t>
            </a:r>
            <a:endParaRPr lang="fr-FR" sz="5400" b="1" dirty="0">
              <a:solidFill>
                <a:srgbClr val="38BCFE"/>
              </a:solidFill>
              <a:latin typeface="+mj-lt"/>
            </a:endParaRP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5" y="11258496"/>
            <a:ext cx="4445663" cy="29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ZoneTexte 77"/>
          <p:cNvSpPr txBox="1"/>
          <p:nvPr/>
        </p:nvSpPr>
        <p:spPr>
          <a:xfrm>
            <a:off x="-186902" y="14248055"/>
            <a:ext cx="625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Fig. 2.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Robot plan à 2 ddl qui sert de base à l’étude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10264" y="14634344"/>
            <a:ext cx="19969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38BCFE"/>
                </a:solidFill>
                <a:latin typeface="+mj-lt"/>
              </a:rPr>
              <a:t>Méthode</a:t>
            </a:r>
            <a:endParaRPr lang="fr-FR" sz="5400" b="1" dirty="0">
              <a:solidFill>
                <a:srgbClr val="38BCFE"/>
              </a:solidFill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9424" y="15515434"/>
            <a:ext cx="20060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tx1"/>
                </a:solidFill>
                <a:latin typeface="+mn-lt"/>
              </a:rPr>
              <a:t>Seule la partie matériau est abordée ici (une partie du projet concerne des aspects spécifiques à la robotique (capteurs extéroceptifs, algorithme de conception robuste, commande). Ici la méthode consiste à 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Développer un modèle mécanique numérique du robot, fiable, précis et rapide, qui sera utilisé par les algorithmes d’optimisation de la conception du robot.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Caractériser précisément les caractéristiques mécaniques du bois retenu (on commence par étudier le bois acétylé, pour sa stabilité dimensionnelle).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Réaliser un prototype pour valider le modèle numérique.</a:t>
            </a:r>
            <a:endParaRPr lang="fr-F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47416" y="18313150"/>
            <a:ext cx="9865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Rigidité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  <a:latin typeface="+mn-lt"/>
              </a:rPr>
              <a:t>Deux méthodes d’essais, l’une destructive (Fig. 3), l’autre non (Fig. 4). Les dimensions des éprouvettes sont de l’ordre de grandeur de celles des bras du robot :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30 x 30 x 350 </a:t>
            </a:r>
            <a:r>
              <a:rPr lang="fr-FR" sz="2400" dirty="0" err="1" smtClean="0">
                <a:solidFill>
                  <a:schemeClr val="tx1"/>
                </a:solidFill>
                <a:latin typeface="+mn-lt"/>
              </a:rPr>
              <a:t>mm.</a:t>
            </a:r>
            <a:endParaRPr lang="fr-FR" sz="24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fr-FR" sz="2400" b="1" dirty="0" smtClean="0">
                <a:solidFill>
                  <a:schemeClr val="tx1"/>
                </a:solidFill>
                <a:latin typeface="+mn-lt"/>
              </a:rPr>
              <a:t>Essais préliminaires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sur Douglas, résultats très éloignés entre les 2 méthodes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Flexion 4 points (15 éprouvettes) : </a:t>
            </a:r>
            <a:r>
              <a:rPr lang="fr-FR" sz="2400" b="1" i="1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fr-FR" sz="2400" b="1" i="1" baseline="-25000" dirty="0" err="1" smtClean="0">
                <a:solidFill>
                  <a:schemeClr val="tx1"/>
                </a:solidFill>
                <a:latin typeface="+mn-lt"/>
              </a:rPr>
              <a:t>m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 = 13850 MPa  CV = 28 %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Porte-à-faux (5 éprouvettes) : </a:t>
            </a:r>
            <a:r>
              <a:rPr lang="fr-FR" sz="2400" b="1" i="1" dirty="0" err="1" smtClean="0">
                <a:solidFill>
                  <a:schemeClr val="tx1"/>
                </a:solidFill>
                <a:latin typeface="+mn-lt"/>
              </a:rPr>
              <a:t>E</a:t>
            </a:r>
            <a:r>
              <a:rPr lang="fr-FR" sz="2400" b="1" i="1" baseline="-25000" dirty="0" err="1" smtClean="0">
                <a:solidFill>
                  <a:schemeClr val="tx1"/>
                </a:solidFill>
                <a:latin typeface="+mn-lt"/>
              </a:rPr>
              <a:t>m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 = 9440 MPa  CV = 6 %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t="35645" r="19382" b="13661"/>
          <a:stretch/>
        </p:blipFill>
        <p:spPr>
          <a:xfrm>
            <a:off x="1778175" y="21256298"/>
            <a:ext cx="3001062" cy="216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t="11867" r="23755" b="2446"/>
          <a:stretch/>
        </p:blipFill>
        <p:spPr>
          <a:xfrm>
            <a:off x="6132808" y="21272773"/>
            <a:ext cx="2069529" cy="2160000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1382426" y="23356757"/>
            <a:ext cx="377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Fig.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3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Flexion 4 points (EN 408)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174986" y="23355104"/>
            <a:ext cx="377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Fig. 4.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Flexion porte-à-faux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4" y="24676544"/>
            <a:ext cx="4712071" cy="2474418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547416" y="23858778"/>
            <a:ext cx="1038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tx1"/>
                </a:solidFill>
                <a:latin typeface="+mn-lt"/>
              </a:rPr>
              <a:t>Résultats sur bois acétylé,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30 éprouvettes en Pin et 30 en Hêtre (porte-à-faux seulement pour l’instant). Données d’entrée pour la modélisation numérique.</a:t>
            </a:r>
            <a:endParaRPr lang="fr-FR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86139" y="27154470"/>
            <a:ext cx="4447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Fig. 5.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Modules de Young en flexion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44" y="24918714"/>
            <a:ext cx="5597456" cy="2190948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5299944" y="27097580"/>
            <a:ext cx="563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Fig. 6.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Modules de Young en fonction de la densité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1307498" y="18293978"/>
            <a:ext cx="68818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Stabilité dimensionnelle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  <a:latin typeface="+mn-lt"/>
              </a:rPr>
              <a:t>Nécessité de connaître avec précision le coefficient de dilatation hydrique longitudinal (données non existante), de plus l’acétylation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réduit beaucoup les dilatations hydriques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n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’a à priori pas d’impact sur les dilatations thermiques</a:t>
            </a:r>
            <a:endParaRPr lang="fr-FR" sz="24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fr-FR" sz="2400" dirty="0" smtClean="0">
                <a:solidFill>
                  <a:schemeClr val="tx1"/>
                </a:solidFill>
                <a:latin typeface="+mn-lt"/>
              </a:rPr>
              <a:t>Essais en cours (Fig. 7)</a:t>
            </a:r>
          </a:p>
          <a:p>
            <a:pPr algn="just"/>
            <a:r>
              <a:rPr lang="fr-FR" sz="2400" b="1" dirty="0" smtClean="0">
                <a:solidFill>
                  <a:schemeClr val="accent1"/>
                </a:solidFill>
                <a:latin typeface="+mn-lt"/>
              </a:rPr>
              <a:t>1.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 Séchage à T constant </a:t>
            </a:r>
            <a:r>
              <a:rPr lang="fr-FR" sz="2400" b="1" dirty="0" smtClean="0">
                <a:solidFill>
                  <a:schemeClr val="accent1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fr-FR" sz="24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coeff</a:t>
            </a:r>
            <a:r>
              <a:rPr lang="fr-FR" sz="24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de dilatation hydrique</a:t>
            </a:r>
            <a:endParaRPr lang="fr-FR" sz="24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Montée en température à H constant </a:t>
            </a:r>
            <a:r>
              <a:rPr lang="fr-FR" sz="24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fr-FR" sz="24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coeff</a:t>
            </a:r>
            <a:r>
              <a:rPr lang="fr-FR" sz="2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de dilatation thermique</a:t>
            </a:r>
            <a:endParaRPr lang="fr-FR" sz="2400" dirty="0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8176395" y="18816913"/>
            <a:ext cx="3159028" cy="3312237"/>
            <a:chOff x="16491278" y="23122910"/>
            <a:chExt cx="4026629" cy="422191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1278" y="23122910"/>
              <a:ext cx="4026629" cy="4221916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/>
            <p:nvPr/>
          </p:nvCxnSpPr>
          <p:spPr>
            <a:xfrm>
              <a:off x="17701200" y="24511240"/>
              <a:ext cx="0" cy="1332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 flipV="1">
              <a:off x="17701200" y="25681011"/>
              <a:ext cx="776208" cy="1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17290237" y="2483062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chemeClr val="accent1"/>
                  </a:solidFill>
                </a:rPr>
                <a:t>1</a:t>
              </a:r>
              <a:endParaRPr lang="fr-FR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7868994" y="2576201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rgbClr val="FF0000"/>
                  </a:solidFill>
                </a:rPr>
                <a:t>2</a:t>
              </a:r>
              <a:endParaRPr lang="fr-FR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18348130" y="22110578"/>
            <a:ext cx="2914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Fig.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7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Conditions des essais en cours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918861" y="25132492"/>
            <a:ext cx="4280393" cy="2328263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11307497" y="23401662"/>
            <a:ext cx="10027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Modélisation numérique</a:t>
            </a:r>
          </a:p>
          <a:p>
            <a:pPr algn="just"/>
            <a:r>
              <a:rPr lang="fr-FR" sz="2400" dirty="0" smtClean="0">
                <a:solidFill>
                  <a:schemeClr val="tx1"/>
                </a:solidFill>
                <a:latin typeface="+mn-lt"/>
              </a:rPr>
              <a:t>Analyse de sensibilité (Monte Carlo) dans l’espace (</a:t>
            </a:r>
            <a:r>
              <a:rPr lang="fr-FR" sz="2400" b="1" i="1" dirty="0" smtClean="0">
                <a:solidFill>
                  <a:schemeClr val="tx1"/>
                </a:solidFill>
                <a:latin typeface="+mn-lt"/>
              </a:rPr>
              <a:t>X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,</a:t>
            </a:r>
            <a:r>
              <a:rPr lang="fr-FR" sz="2400" b="1" i="1" dirty="0" smtClean="0">
                <a:solidFill>
                  <a:schemeClr val="tx1"/>
                </a:solidFill>
                <a:latin typeface="+mn-lt"/>
              </a:rPr>
              <a:t>Y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) parcouru par l’effecteur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Input : Rigidité des bras (loi normale, valeurs non corrélées entre les bras)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Output : Déplacement de l’effecteur </a:t>
            </a:r>
            <a:r>
              <a:rPr lang="el-GR" sz="2400" b="1" i="1" dirty="0" smtClean="0">
                <a:solidFill>
                  <a:schemeClr val="tx1"/>
                </a:solidFill>
                <a:latin typeface="+mn-lt"/>
              </a:rPr>
              <a:t>Δ</a:t>
            </a:r>
            <a:r>
              <a:rPr lang="fr-FR" sz="2400" b="1" i="1" dirty="0" smtClean="0">
                <a:solidFill>
                  <a:schemeClr val="tx1"/>
                </a:solidFill>
                <a:latin typeface="+mn-lt"/>
              </a:rPr>
              <a:t>u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sous charge de 10 N (Fig. 8)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6889146" y="27717450"/>
            <a:ext cx="4310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+mn-lt"/>
              </a:rPr>
              <a:t>Fig. 8. </a:t>
            </a:r>
            <a:r>
              <a:rPr lang="el-GR" sz="2000" b="1" i="1" dirty="0">
                <a:solidFill>
                  <a:schemeClr val="tx1"/>
                </a:solidFill>
              </a:rPr>
              <a:t>Δ</a:t>
            </a:r>
            <a:r>
              <a:rPr lang="fr-FR" sz="2000" b="1" i="1" dirty="0">
                <a:solidFill>
                  <a:schemeClr val="tx1"/>
                </a:solidFill>
              </a:rPr>
              <a:t>u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 en fonction de la position de l’effecteur (coordonnées X,Y)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361836" y="25264233"/>
            <a:ext cx="5420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+mn-lt"/>
              </a:rPr>
              <a:t>En cours :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+mn-lt"/>
              </a:rPr>
              <a:t>Ajouter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au modèle l’impact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sur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la position de 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l’effecteur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d’une variation d’humidité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d</a:t>
            </a:r>
            <a:r>
              <a:rPr lang="fr-FR" sz="2400" dirty="0" smtClean="0">
                <a:solidFill>
                  <a:schemeClr val="tx1"/>
                </a:solidFill>
                <a:latin typeface="+mn-lt"/>
              </a:rPr>
              <a:t>’une variation de température</a:t>
            </a:r>
          </a:p>
          <a:p>
            <a:endParaRPr lang="fr-FR" sz="1200" dirty="0">
              <a:solidFill>
                <a:schemeClr val="tx1"/>
              </a:solidFill>
              <a:latin typeface="+mn-lt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+mn-lt"/>
              </a:rPr>
              <a:t>Fabrication du prototype pour validation</a:t>
            </a:r>
            <a:endParaRPr lang="fr-FR" sz="2400" dirty="0">
              <a:solidFill>
                <a:schemeClr val="tx1"/>
              </a:solidFill>
              <a:latin typeface="+mn-lt"/>
            </a:endParaRPr>
          </a:p>
          <a:p>
            <a:endParaRPr lang="fr-FR" sz="2000" dirty="0">
              <a:latin typeface="+mn-lt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154047" y="27909643"/>
            <a:ext cx="1395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Calibri" charset="0"/>
                <a:hlinkClick r:id="rId19"/>
              </a:rPr>
              <a:t>http</a:t>
            </a:r>
            <a:r>
              <a:rPr lang="fr-FR" sz="2000" dirty="0">
                <a:solidFill>
                  <a:schemeClr val="tx1"/>
                </a:solidFill>
                <a:latin typeface="Calibri" charset="0"/>
                <a:hlinkClick r:id="rId19"/>
              </a:rPr>
              <a:t>://</a:t>
            </a:r>
            <a:r>
              <a:rPr lang="fr-FR" sz="2000" dirty="0" smtClean="0">
                <a:solidFill>
                  <a:schemeClr val="tx1"/>
                </a:solidFill>
                <a:latin typeface="Calibri" charset="0"/>
                <a:hlinkClick r:id="rId19"/>
              </a:rPr>
              <a:t>robecolo.irccyn.ec-nantes.fr</a:t>
            </a:r>
            <a:r>
              <a:rPr lang="fr-FR" sz="2000" dirty="0" smtClean="0">
                <a:solidFill>
                  <a:schemeClr val="tx1"/>
                </a:solidFill>
                <a:latin typeface="Calibri" charset="0"/>
              </a:rPr>
              <a:t>      sebastien.briot@irccyn.ec-nantes.fr</a:t>
            </a:r>
            <a:r>
              <a:rPr lang="fr-FR" sz="2000" dirty="0">
                <a:solidFill>
                  <a:schemeClr val="tx1"/>
                </a:solidFill>
                <a:latin typeface="Calibri" charset="0"/>
              </a:rPr>
              <a:t>	 </a:t>
            </a:r>
            <a:r>
              <a:rPr lang="fr-FR" sz="2000" dirty="0" smtClean="0">
                <a:solidFill>
                  <a:schemeClr val="tx1"/>
                </a:solidFill>
                <a:latin typeface="Calibri" charset="0"/>
              </a:rPr>
              <a:t>    clement.boudaud@ecoledubois.fr</a:t>
            </a:r>
            <a:endParaRPr lang="fr-FR" sz="2000" dirty="0">
              <a:solidFill>
                <a:schemeClr val="tx1"/>
              </a:solidFill>
              <a:latin typeface="Calibri" charset="0"/>
            </a:endParaRPr>
          </a:p>
          <a:p>
            <a:pPr algn="ctr"/>
            <a:r>
              <a:rPr lang="fr-FR" sz="2000" b="1" dirty="0" err="1" smtClean="0">
                <a:solidFill>
                  <a:schemeClr val="tx1"/>
                </a:solidFill>
                <a:latin typeface="+mn-lt"/>
              </a:rPr>
              <a:t>RobEcolo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(2015-2018) : Financement Région Pays de la Loire, convention N. 2015-10773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166257" y="4972246"/>
            <a:ext cx="17191471" cy="373066"/>
          </a:xfrm>
          <a:prstGeom prst="rect">
            <a:avLst/>
          </a:prstGeom>
        </p:spPr>
        <p:txBody>
          <a:bodyPr wrap="square" lIns="64657" tIns="32329" rIns="64657" bIns="32329">
            <a:spAutoFit/>
          </a:bodyPr>
          <a:lstStyle/>
          <a:p>
            <a:pPr algn="r">
              <a:buFont typeface="Times New Roman" charset="0"/>
              <a:buNone/>
              <a:defRPr/>
            </a:pPr>
            <a:r>
              <a:rPr lang="fr-FR" sz="2000" dirty="0" smtClean="0">
                <a:latin typeface="Calibri" charset="0"/>
              </a:rPr>
              <a:t>1. LIMBHA, ESB    2. </a:t>
            </a:r>
            <a:r>
              <a:rPr lang="fr-FR" sz="2000" dirty="0" err="1" smtClean="0">
                <a:latin typeface="Calibri" charset="0"/>
              </a:rPr>
              <a:t>IRCCyN</a:t>
            </a:r>
            <a:r>
              <a:rPr lang="fr-FR" sz="2000" dirty="0" smtClean="0">
                <a:latin typeface="Calibri" charset="0"/>
              </a:rPr>
              <a:t>,  UMR CNRS 6597</a:t>
            </a:r>
            <a:endParaRPr lang="fr-FR" sz="2000" dirty="0">
              <a:latin typeface="Calibri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6624</TotalTime>
  <Words>658</Words>
  <Application>Microsoft Office PowerPoint</Application>
  <PresentationFormat>Personnalisé</PresentationFormat>
  <Paragraphs>53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ＭＳ Ｐゴシック</vt:lpstr>
      <vt:lpstr>Arial</vt:lpstr>
      <vt:lpstr>Calibri</vt:lpstr>
      <vt:lpstr>Times New Roman</vt:lpstr>
      <vt:lpstr>Wingdings</vt:lpstr>
      <vt:lpstr>4_Conception personnalisée</vt:lpstr>
      <vt:lpstr>3_Conception personnalisée</vt:lpstr>
      <vt:lpstr>2_Conception personnalisée</vt:lpstr>
      <vt:lpstr>1_Conception personnalisée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Frédéric Jacquemin</dc:creator>
  <cp:lastModifiedBy>Boudaud Clément</cp:lastModifiedBy>
  <cp:revision>503</cp:revision>
  <cp:lastPrinted>2016-11-04T17:03:06Z</cp:lastPrinted>
  <dcterms:created xsi:type="dcterms:W3CDTF">2010-09-28T07:22:47Z</dcterms:created>
  <dcterms:modified xsi:type="dcterms:W3CDTF">2016-11-07T08:25:59Z</dcterms:modified>
</cp:coreProperties>
</file>